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301" r:id="rId26"/>
    <p:sldId id="302" r:id="rId27"/>
    <p:sldId id="273" r:id="rId28"/>
    <p:sldId id="279" r:id="rId29"/>
    <p:sldId id="275" r:id="rId30"/>
    <p:sldId id="276" r:id="rId31"/>
    <p:sldId id="274" r:id="rId32"/>
    <p:sldId id="257" r:id="rId33"/>
    <p:sldId id="259" r:id="rId34"/>
    <p:sldId id="295" r:id="rId35"/>
    <p:sldId id="296" r:id="rId36"/>
    <p:sldId id="298" r:id="rId37"/>
    <p:sldId id="258" r:id="rId38"/>
    <p:sldId id="268" r:id="rId39"/>
    <p:sldId id="277" r:id="rId40"/>
    <p:sldId id="278" r:id="rId41"/>
    <p:sldId id="284" r:id="rId42"/>
    <p:sldId id="286" r:id="rId43"/>
    <p:sldId id="303"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279"/>
            <p14:sldId id="275"/>
            <p14:sldId id="276"/>
            <p14:sldId id="274"/>
            <p14:sldId id="257"/>
            <p14:sldId id="259"/>
            <p14:sldId id="295"/>
            <p14:sldId id="296"/>
          </p14:sldIdLst>
        </p14:section>
        <p14:section name="Untitled Section" id="{E6CD319C-D39B-4567-AC02-CF19AF16C16B}">
          <p14:sldIdLst>
            <p14:sldId id="298"/>
            <p14:sldId id="258"/>
            <p14:sldId id="268"/>
            <p14:sldId id="277"/>
            <p14:sldId id="278"/>
            <p14:sldId id="284"/>
            <p14:sldId id="286"/>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46.png>
</file>

<file path=ppt/media/image47.png>
</file>

<file path=ppt/media/image48.png>
</file>

<file path=ppt/media/image49.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2021-04-28</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2021-04-28</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2.png"/><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5.gif"/><Relationship Id="rId5" Type="http://schemas.openxmlformats.org/officeDocument/2006/relationships/image" Target="../media/image44.png"/><Relationship Id="rId4" Type="http://schemas.openxmlformats.org/officeDocument/2006/relationships/hyperlink" Target="https://gfycat.com/ancientgreencolt-outdoors-ripples-nature-green-ocean"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5.gif"/><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0.png"/><Relationship Id="rId4" Type="http://schemas.openxmlformats.org/officeDocument/2006/relationships/image" Target="../media/image42.png"/></Relationships>
</file>

<file path=ppt/slides/_rels/slide3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Tree>
    <p:extLst>
      <p:ext uri="{BB962C8B-B14F-4D97-AF65-F5344CB8AC3E}">
        <p14:creationId xmlns:p14="http://schemas.microsoft.com/office/powerpoint/2010/main" val="3721919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10984</TotalTime>
  <Words>2441</Words>
  <Application>Microsoft Office PowerPoint</Application>
  <PresentationFormat>Widescreen</PresentationFormat>
  <Paragraphs>572</Paragraphs>
  <Slides>43</Slides>
  <Notes>0</Notes>
  <HiddenSlides>0</HiddenSlides>
  <MMClips>6</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43</vt:i4>
      </vt:variant>
    </vt:vector>
  </HeadingPairs>
  <TitlesOfParts>
    <vt:vector size="68"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483</cp:revision>
  <dcterms:created xsi:type="dcterms:W3CDTF">2020-10-13T01:51:13Z</dcterms:created>
  <dcterms:modified xsi:type="dcterms:W3CDTF">2021-04-29T02:35:04Z</dcterms:modified>
</cp:coreProperties>
</file>

<file path=docProps/thumbnail.jpeg>
</file>